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302" r:id="rId4"/>
    <p:sldId id="276" r:id="rId5"/>
    <p:sldId id="261" r:id="rId6"/>
    <p:sldId id="298" r:id="rId7"/>
    <p:sldId id="303" r:id="rId8"/>
    <p:sldId id="304" r:id="rId9"/>
    <p:sldId id="305" r:id="rId10"/>
    <p:sldId id="306" r:id="rId11"/>
    <p:sldId id="307" r:id="rId12"/>
    <p:sldId id="308" r:id="rId13"/>
    <p:sldId id="289" r:id="rId14"/>
    <p:sldId id="29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9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0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13.</a:t>
            </a:r>
            <a:r>
              <a:rPr lang="en-US" sz="3200" dirty="0" smtClean="0"/>
              <a:t> </a:t>
            </a:r>
            <a:r>
              <a:rPr lang="en-US" sz="3200" dirty="0" smtClean="0"/>
              <a:t>ROTATIONAL ENERGY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2366963"/>
            <a:ext cx="544830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8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1609725"/>
            <a:ext cx="672465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93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1847850"/>
            <a:ext cx="6000750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75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507" name="Picture 3" descr="C:\Users\nandini.ahuja\AppData\Local\Temp\wz26b0\PL 8.1\tire-blu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712" y="2271712"/>
            <a:ext cx="231457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3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531" name="Picture 3" descr="C:\Users\nandini.ahuja\AppData\Local\Temp\wzd7f5\PL 8.1\soap-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409" y="2643971"/>
            <a:ext cx="4001181" cy="155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55672" y="4197371"/>
            <a:ext cx="26244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 smtClean="0"/>
              <a:t>Source: George Tiedemann/New Sports/Corbis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4140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626" name="Picture 2" descr="C:\Users\nandini.ahuja\AppData\Local\Temp\wz82d3\PL 8.1\soccer-play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7" y="2238375"/>
            <a:ext cx="16097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90694" y="4612360"/>
            <a:ext cx="1414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 smtClean="0"/>
              <a:t>Michael  </a:t>
            </a:r>
            <a:r>
              <a:rPr lang="en-US" sz="900" i="1" dirty="0" smtClean="0"/>
              <a:t>L. Scott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2024063"/>
            <a:ext cx="433387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9063" y="4833938"/>
            <a:ext cx="43338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/>
              <a:t>[</a:t>
            </a:r>
            <a:r>
              <a:rPr lang="en-US" sz="900" i="1" dirty="0"/>
              <a:t>Source: </a:t>
            </a:r>
            <a:r>
              <a:rPr lang="en-US" sz="900" i="1" dirty="0" err="1"/>
              <a:t>Henn</a:t>
            </a:r>
            <a:r>
              <a:rPr lang="en-US" sz="900" i="1" dirty="0"/>
              <a:t> Photography/Aurora Open/Getty </a:t>
            </a:r>
            <a:r>
              <a:rPr lang="en-US" sz="900" i="1" dirty="0" smtClean="0"/>
              <a:t>Images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560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100" name="Picture 4" descr="C:\Users\nandini.ahuja\AppData\Local\Temp\wz0b15\PL 8.1\bi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987" y="2238375"/>
            <a:ext cx="24860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24641" y="4619625"/>
            <a:ext cx="1414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 smtClean="0"/>
              <a:t>Michael  </a:t>
            </a:r>
            <a:r>
              <a:rPr lang="en-US" sz="900" i="1" dirty="0" smtClean="0"/>
              <a:t>L. Scott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8" name="Picture 4" descr="C:\Users\nandini.ahuja\AppData\Local\Temp\wz88eb\PL 8.1\ferris-whe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7" y="2238375"/>
            <a:ext cx="32099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57008" y="4581935"/>
            <a:ext cx="28439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/>
              <a:t>Holly </a:t>
            </a:r>
            <a:r>
              <a:rPr lang="en-US" sz="900" i="1" dirty="0" err="1"/>
              <a:t>Kuchera</a:t>
            </a:r>
            <a:r>
              <a:rPr lang="en-US" sz="900" i="1" dirty="0"/>
              <a:t>/</a:t>
            </a:r>
            <a:r>
              <a:rPr lang="en-US" sz="900" i="1" dirty="0" err="1"/>
              <a:t>iStockphoto</a:t>
            </a:r>
            <a:r>
              <a:rPr lang="en-US" sz="900" i="1" dirty="0"/>
              <a:t>/</a:t>
            </a:r>
            <a:r>
              <a:rPr lang="en-US" sz="900" i="1" dirty="0" err="1"/>
              <a:t>Thinkstock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2238375"/>
            <a:ext cx="23241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52703" y="4619625"/>
            <a:ext cx="2324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</a:t>
            </a:r>
            <a:r>
              <a:rPr lang="en-US" sz="900" i="1" dirty="0"/>
              <a:t>Source: NASA Goddard Space Flight </a:t>
            </a:r>
            <a:r>
              <a:rPr lang="en-US" sz="900" i="1" dirty="0" smtClean="0"/>
              <a:t>Center</a:t>
            </a:r>
            <a:r>
              <a:rPr lang="en-US" sz="900" dirty="0" smtClean="0"/>
              <a:t>] 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048" y="785380"/>
            <a:ext cx="55816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3521776"/>
            <a:ext cx="445008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99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13" y="2314575"/>
            <a:ext cx="50577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670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8" y="2024063"/>
            <a:ext cx="641032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49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252</Words>
  <Application>Microsoft Office PowerPoint</Application>
  <PresentationFormat>Custom</PresentationFormat>
  <Paragraphs>25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44</cp:revision>
  <dcterms:created xsi:type="dcterms:W3CDTF">2015-06-29T15:58:30Z</dcterms:created>
  <dcterms:modified xsi:type="dcterms:W3CDTF">2015-08-31T19:14:42Z</dcterms:modified>
</cp:coreProperties>
</file>